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2192000" cy="6308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8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 snapToObjects="1" showGuides="1">
      <p:cViewPr>
        <p:scale>
          <a:sx n="112" d="100"/>
          <a:sy n="112" d="100"/>
        </p:scale>
        <p:origin x="480" y="208"/>
      </p:cViewPr>
      <p:guideLst>
        <p:guide orient="horz" pos="198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32470"/>
            <a:ext cx="9144000" cy="2196371"/>
          </a:xfrm>
        </p:spPr>
        <p:txBody>
          <a:bodyPr anchor="b"/>
          <a:lstStyle>
            <a:lvl1pPr algn="ctr">
              <a:defRPr sz="55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313541"/>
            <a:ext cx="9144000" cy="1523148"/>
          </a:xfrm>
        </p:spPr>
        <p:txBody>
          <a:bodyPr/>
          <a:lstStyle>
            <a:lvl1pPr marL="0" indent="0" algn="ctr">
              <a:buNone/>
              <a:defRPr sz="2208"/>
            </a:lvl1pPr>
            <a:lvl2pPr marL="420578" indent="0" algn="ctr">
              <a:buNone/>
              <a:defRPr sz="1840"/>
            </a:lvl2pPr>
            <a:lvl3pPr marL="841157" indent="0" algn="ctr">
              <a:buNone/>
              <a:defRPr sz="1656"/>
            </a:lvl3pPr>
            <a:lvl4pPr marL="1261735" indent="0" algn="ctr">
              <a:buNone/>
              <a:defRPr sz="1472"/>
            </a:lvl4pPr>
            <a:lvl5pPr marL="1682313" indent="0" algn="ctr">
              <a:buNone/>
              <a:defRPr sz="1472"/>
            </a:lvl5pPr>
            <a:lvl6pPr marL="2102891" indent="0" algn="ctr">
              <a:buNone/>
              <a:defRPr sz="1472"/>
            </a:lvl6pPr>
            <a:lvl7pPr marL="2523470" indent="0" algn="ctr">
              <a:buNone/>
              <a:defRPr sz="1472"/>
            </a:lvl7pPr>
            <a:lvl8pPr marL="2944048" indent="0" algn="ctr">
              <a:buNone/>
              <a:defRPr sz="1472"/>
            </a:lvl8pPr>
            <a:lvl9pPr marL="3364626" indent="0" algn="ctr">
              <a:buNone/>
              <a:defRPr sz="147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31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109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35881"/>
            <a:ext cx="2628900" cy="53463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35881"/>
            <a:ext cx="7734300" cy="534635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37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3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72801"/>
            <a:ext cx="10515600" cy="2624254"/>
          </a:xfrm>
        </p:spPr>
        <p:txBody>
          <a:bodyPr anchor="b"/>
          <a:lstStyle>
            <a:lvl1pPr>
              <a:defRPr sz="55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21882"/>
            <a:ext cx="10515600" cy="1380033"/>
          </a:xfrm>
        </p:spPr>
        <p:txBody>
          <a:bodyPr/>
          <a:lstStyle>
            <a:lvl1pPr marL="0" indent="0">
              <a:buNone/>
              <a:defRPr sz="2208">
                <a:solidFill>
                  <a:schemeClr val="tx1">
                    <a:tint val="75000"/>
                  </a:schemeClr>
                </a:solidFill>
              </a:defRPr>
            </a:lvl1pPr>
            <a:lvl2pPr marL="420578" indent="0">
              <a:buNone/>
              <a:defRPr sz="1840">
                <a:solidFill>
                  <a:schemeClr val="tx1">
                    <a:tint val="75000"/>
                  </a:schemeClr>
                </a:solidFill>
              </a:defRPr>
            </a:lvl2pPr>
            <a:lvl3pPr marL="841157" indent="0">
              <a:buNone/>
              <a:defRPr sz="1656">
                <a:solidFill>
                  <a:schemeClr val="tx1">
                    <a:tint val="75000"/>
                  </a:schemeClr>
                </a:solidFill>
              </a:defRPr>
            </a:lvl3pPr>
            <a:lvl4pPr marL="1261735" indent="0">
              <a:buNone/>
              <a:defRPr sz="1472">
                <a:solidFill>
                  <a:schemeClr val="tx1">
                    <a:tint val="75000"/>
                  </a:schemeClr>
                </a:solidFill>
              </a:defRPr>
            </a:lvl4pPr>
            <a:lvl5pPr marL="1682313" indent="0">
              <a:buNone/>
              <a:defRPr sz="1472">
                <a:solidFill>
                  <a:schemeClr val="tx1">
                    <a:tint val="75000"/>
                  </a:schemeClr>
                </a:solidFill>
              </a:defRPr>
            </a:lvl5pPr>
            <a:lvl6pPr marL="2102891" indent="0">
              <a:buNone/>
              <a:defRPr sz="1472">
                <a:solidFill>
                  <a:schemeClr val="tx1">
                    <a:tint val="75000"/>
                  </a:schemeClr>
                </a:solidFill>
              </a:defRPr>
            </a:lvl6pPr>
            <a:lvl7pPr marL="2523470" indent="0">
              <a:buNone/>
              <a:defRPr sz="1472">
                <a:solidFill>
                  <a:schemeClr val="tx1">
                    <a:tint val="75000"/>
                  </a:schemeClr>
                </a:solidFill>
              </a:defRPr>
            </a:lvl7pPr>
            <a:lvl8pPr marL="2944048" indent="0">
              <a:buNone/>
              <a:defRPr sz="1472">
                <a:solidFill>
                  <a:schemeClr val="tx1">
                    <a:tint val="75000"/>
                  </a:schemeClr>
                </a:solidFill>
              </a:defRPr>
            </a:lvl8pPr>
            <a:lvl9pPr marL="3364626" indent="0">
              <a:buNone/>
              <a:defRPr sz="14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000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79406"/>
            <a:ext cx="5181600" cy="4002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79406"/>
            <a:ext cx="5181600" cy="4002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0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35882"/>
            <a:ext cx="10515600" cy="12193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546514"/>
            <a:ext cx="5157787" cy="757923"/>
          </a:xfrm>
        </p:spPr>
        <p:txBody>
          <a:bodyPr anchor="b"/>
          <a:lstStyle>
            <a:lvl1pPr marL="0" indent="0">
              <a:buNone/>
              <a:defRPr sz="2208" b="1"/>
            </a:lvl1pPr>
            <a:lvl2pPr marL="420578" indent="0">
              <a:buNone/>
              <a:defRPr sz="1840" b="1"/>
            </a:lvl2pPr>
            <a:lvl3pPr marL="841157" indent="0">
              <a:buNone/>
              <a:defRPr sz="1656" b="1"/>
            </a:lvl3pPr>
            <a:lvl4pPr marL="1261735" indent="0">
              <a:buNone/>
              <a:defRPr sz="1472" b="1"/>
            </a:lvl4pPr>
            <a:lvl5pPr marL="1682313" indent="0">
              <a:buNone/>
              <a:defRPr sz="1472" b="1"/>
            </a:lvl5pPr>
            <a:lvl6pPr marL="2102891" indent="0">
              <a:buNone/>
              <a:defRPr sz="1472" b="1"/>
            </a:lvl6pPr>
            <a:lvl7pPr marL="2523470" indent="0">
              <a:buNone/>
              <a:defRPr sz="1472" b="1"/>
            </a:lvl7pPr>
            <a:lvl8pPr marL="2944048" indent="0">
              <a:buNone/>
              <a:defRPr sz="1472" b="1"/>
            </a:lvl8pPr>
            <a:lvl9pPr marL="3364626" indent="0">
              <a:buNone/>
              <a:defRPr sz="1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304437"/>
            <a:ext cx="5157787" cy="3389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546514"/>
            <a:ext cx="5183188" cy="757923"/>
          </a:xfrm>
        </p:spPr>
        <p:txBody>
          <a:bodyPr anchor="b"/>
          <a:lstStyle>
            <a:lvl1pPr marL="0" indent="0">
              <a:buNone/>
              <a:defRPr sz="2208" b="1"/>
            </a:lvl1pPr>
            <a:lvl2pPr marL="420578" indent="0">
              <a:buNone/>
              <a:defRPr sz="1840" b="1"/>
            </a:lvl2pPr>
            <a:lvl3pPr marL="841157" indent="0">
              <a:buNone/>
              <a:defRPr sz="1656" b="1"/>
            </a:lvl3pPr>
            <a:lvl4pPr marL="1261735" indent="0">
              <a:buNone/>
              <a:defRPr sz="1472" b="1"/>
            </a:lvl4pPr>
            <a:lvl5pPr marL="1682313" indent="0">
              <a:buNone/>
              <a:defRPr sz="1472" b="1"/>
            </a:lvl5pPr>
            <a:lvl6pPr marL="2102891" indent="0">
              <a:buNone/>
              <a:defRPr sz="1472" b="1"/>
            </a:lvl6pPr>
            <a:lvl7pPr marL="2523470" indent="0">
              <a:buNone/>
              <a:defRPr sz="1472" b="1"/>
            </a:lvl7pPr>
            <a:lvl8pPr marL="2944048" indent="0">
              <a:buNone/>
              <a:defRPr sz="1472" b="1"/>
            </a:lvl8pPr>
            <a:lvl9pPr marL="3364626" indent="0">
              <a:buNone/>
              <a:defRPr sz="1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04437"/>
            <a:ext cx="5183188" cy="3389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26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1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0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20582"/>
            <a:ext cx="3932237" cy="1472036"/>
          </a:xfrm>
        </p:spPr>
        <p:txBody>
          <a:bodyPr anchor="b"/>
          <a:lstStyle>
            <a:lvl1pPr>
              <a:defRPr sz="29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08340"/>
            <a:ext cx="6172200" cy="4483284"/>
          </a:xfrm>
        </p:spPr>
        <p:txBody>
          <a:bodyPr/>
          <a:lstStyle>
            <a:lvl1pPr>
              <a:defRPr sz="2944"/>
            </a:lvl1pPr>
            <a:lvl2pPr>
              <a:defRPr sz="2576"/>
            </a:lvl2pPr>
            <a:lvl3pPr>
              <a:defRPr sz="2208"/>
            </a:lvl3pPr>
            <a:lvl4pPr>
              <a:defRPr sz="1840"/>
            </a:lvl4pPr>
            <a:lvl5pPr>
              <a:defRPr sz="1840"/>
            </a:lvl5pPr>
            <a:lvl6pPr>
              <a:defRPr sz="1840"/>
            </a:lvl6pPr>
            <a:lvl7pPr>
              <a:defRPr sz="1840"/>
            </a:lvl7pPr>
            <a:lvl8pPr>
              <a:defRPr sz="1840"/>
            </a:lvl8pPr>
            <a:lvl9pPr>
              <a:defRPr sz="18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92618"/>
            <a:ext cx="3932237" cy="3506308"/>
          </a:xfrm>
        </p:spPr>
        <p:txBody>
          <a:bodyPr/>
          <a:lstStyle>
            <a:lvl1pPr marL="0" indent="0">
              <a:buNone/>
              <a:defRPr sz="1472"/>
            </a:lvl1pPr>
            <a:lvl2pPr marL="420578" indent="0">
              <a:buNone/>
              <a:defRPr sz="1288"/>
            </a:lvl2pPr>
            <a:lvl3pPr marL="841157" indent="0">
              <a:buNone/>
              <a:defRPr sz="1104"/>
            </a:lvl3pPr>
            <a:lvl4pPr marL="1261735" indent="0">
              <a:buNone/>
              <a:defRPr sz="920"/>
            </a:lvl4pPr>
            <a:lvl5pPr marL="1682313" indent="0">
              <a:buNone/>
              <a:defRPr sz="920"/>
            </a:lvl5pPr>
            <a:lvl6pPr marL="2102891" indent="0">
              <a:buNone/>
              <a:defRPr sz="920"/>
            </a:lvl6pPr>
            <a:lvl7pPr marL="2523470" indent="0">
              <a:buNone/>
              <a:defRPr sz="920"/>
            </a:lvl7pPr>
            <a:lvl8pPr marL="2944048" indent="0">
              <a:buNone/>
              <a:defRPr sz="920"/>
            </a:lvl8pPr>
            <a:lvl9pPr marL="3364626" indent="0">
              <a:buNone/>
              <a:defRPr sz="9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883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20582"/>
            <a:ext cx="3932237" cy="1472036"/>
          </a:xfrm>
        </p:spPr>
        <p:txBody>
          <a:bodyPr anchor="b"/>
          <a:lstStyle>
            <a:lvl1pPr>
              <a:defRPr sz="29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08340"/>
            <a:ext cx="6172200" cy="4483284"/>
          </a:xfrm>
        </p:spPr>
        <p:txBody>
          <a:bodyPr anchor="t"/>
          <a:lstStyle>
            <a:lvl1pPr marL="0" indent="0">
              <a:buNone/>
              <a:defRPr sz="2944"/>
            </a:lvl1pPr>
            <a:lvl2pPr marL="420578" indent="0">
              <a:buNone/>
              <a:defRPr sz="2576"/>
            </a:lvl2pPr>
            <a:lvl3pPr marL="841157" indent="0">
              <a:buNone/>
              <a:defRPr sz="2208"/>
            </a:lvl3pPr>
            <a:lvl4pPr marL="1261735" indent="0">
              <a:buNone/>
              <a:defRPr sz="1840"/>
            </a:lvl4pPr>
            <a:lvl5pPr marL="1682313" indent="0">
              <a:buNone/>
              <a:defRPr sz="1840"/>
            </a:lvl5pPr>
            <a:lvl6pPr marL="2102891" indent="0">
              <a:buNone/>
              <a:defRPr sz="1840"/>
            </a:lvl6pPr>
            <a:lvl7pPr marL="2523470" indent="0">
              <a:buNone/>
              <a:defRPr sz="1840"/>
            </a:lvl7pPr>
            <a:lvl8pPr marL="2944048" indent="0">
              <a:buNone/>
              <a:defRPr sz="1840"/>
            </a:lvl8pPr>
            <a:lvl9pPr marL="3364626" indent="0">
              <a:buNone/>
              <a:defRPr sz="18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92618"/>
            <a:ext cx="3932237" cy="3506308"/>
          </a:xfrm>
        </p:spPr>
        <p:txBody>
          <a:bodyPr/>
          <a:lstStyle>
            <a:lvl1pPr marL="0" indent="0">
              <a:buNone/>
              <a:defRPr sz="1472"/>
            </a:lvl1pPr>
            <a:lvl2pPr marL="420578" indent="0">
              <a:buNone/>
              <a:defRPr sz="1288"/>
            </a:lvl2pPr>
            <a:lvl3pPr marL="841157" indent="0">
              <a:buNone/>
              <a:defRPr sz="1104"/>
            </a:lvl3pPr>
            <a:lvl4pPr marL="1261735" indent="0">
              <a:buNone/>
              <a:defRPr sz="920"/>
            </a:lvl4pPr>
            <a:lvl5pPr marL="1682313" indent="0">
              <a:buNone/>
              <a:defRPr sz="920"/>
            </a:lvl5pPr>
            <a:lvl6pPr marL="2102891" indent="0">
              <a:buNone/>
              <a:defRPr sz="920"/>
            </a:lvl6pPr>
            <a:lvl7pPr marL="2523470" indent="0">
              <a:buNone/>
              <a:defRPr sz="920"/>
            </a:lvl7pPr>
            <a:lvl8pPr marL="2944048" indent="0">
              <a:buNone/>
              <a:defRPr sz="920"/>
            </a:lvl8pPr>
            <a:lvl9pPr marL="3364626" indent="0">
              <a:buNone/>
              <a:defRPr sz="9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60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35882"/>
            <a:ext cx="10515600" cy="1219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79406"/>
            <a:ext cx="10515600" cy="4002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847254"/>
            <a:ext cx="2743200" cy="3358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008AC-6A4D-304A-926B-A6A240EF7156}" type="datetimeFigureOut">
              <a:rPr lang="en-US" smtClean="0"/>
              <a:t>6/23/22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847254"/>
            <a:ext cx="4114800" cy="3358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847254"/>
            <a:ext cx="2743200" cy="3358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0039C-965A-4049-943D-F4067406D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0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41157" rtl="0" eaLnBrk="1" latinLnBrk="0" hangingPunct="1">
        <a:lnSpc>
          <a:spcPct val="90000"/>
        </a:lnSpc>
        <a:spcBef>
          <a:spcPct val="0"/>
        </a:spcBef>
        <a:buNone/>
        <a:defRPr sz="40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0289" indent="-210289" algn="l" defTabSz="841157" rtl="0" eaLnBrk="1" latinLnBrk="0" hangingPunct="1">
        <a:lnSpc>
          <a:spcPct val="90000"/>
        </a:lnSpc>
        <a:spcBef>
          <a:spcPts val="920"/>
        </a:spcBef>
        <a:buFont typeface="Arial" panose="020B0604020202020204" pitchFamily="34" charset="0"/>
        <a:buChar char="•"/>
        <a:defRPr sz="2576" kern="1200">
          <a:solidFill>
            <a:schemeClr val="tx1"/>
          </a:solidFill>
          <a:latin typeface="+mn-lt"/>
          <a:ea typeface="+mn-ea"/>
          <a:cs typeface="+mn-cs"/>
        </a:defRPr>
      </a:lvl1pPr>
      <a:lvl2pPr marL="630867" indent="-210289" algn="l" defTabSz="841157" rtl="0" eaLnBrk="1" latinLnBrk="0" hangingPunct="1">
        <a:lnSpc>
          <a:spcPct val="90000"/>
        </a:lnSpc>
        <a:spcBef>
          <a:spcPts val="460"/>
        </a:spcBef>
        <a:buFont typeface="Arial" panose="020B0604020202020204" pitchFamily="34" charset="0"/>
        <a:buChar char="•"/>
        <a:defRPr sz="2208" kern="1200">
          <a:solidFill>
            <a:schemeClr val="tx1"/>
          </a:solidFill>
          <a:latin typeface="+mn-lt"/>
          <a:ea typeface="+mn-ea"/>
          <a:cs typeface="+mn-cs"/>
        </a:defRPr>
      </a:lvl2pPr>
      <a:lvl3pPr marL="1051446" indent="-210289" algn="l" defTabSz="841157" rtl="0" eaLnBrk="1" latinLnBrk="0" hangingPunct="1">
        <a:lnSpc>
          <a:spcPct val="90000"/>
        </a:lnSpc>
        <a:spcBef>
          <a:spcPts val="460"/>
        </a:spcBef>
        <a:buFont typeface="Arial" panose="020B0604020202020204" pitchFamily="34" charset="0"/>
        <a:buChar char="•"/>
        <a:defRPr sz="1840" kern="1200">
          <a:solidFill>
            <a:schemeClr val="tx1"/>
          </a:solidFill>
          <a:latin typeface="+mn-lt"/>
          <a:ea typeface="+mn-ea"/>
          <a:cs typeface="+mn-cs"/>
        </a:defRPr>
      </a:lvl3pPr>
      <a:lvl4pPr marL="1472024" indent="-210289" algn="l" defTabSz="841157" rtl="0" eaLnBrk="1" latinLnBrk="0" hangingPunct="1">
        <a:lnSpc>
          <a:spcPct val="90000"/>
        </a:lnSpc>
        <a:spcBef>
          <a:spcPts val="460"/>
        </a:spcBef>
        <a:buFont typeface="Arial" panose="020B0604020202020204" pitchFamily="34" charset="0"/>
        <a:buChar char="•"/>
        <a:defRPr sz="1656" kern="1200">
          <a:solidFill>
            <a:schemeClr val="tx1"/>
          </a:solidFill>
          <a:latin typeface="+mn-lt"/>
          <a:ea typeface="+mn-ea"/>
          <a:cs typeface="+mn-cs"/>
        </a:defRPr>
      </a:lvl4pPr>
      <a:lvl5pPr marL="1892602" indent="-210289" algn="l" defTabSz="841157" rtl="0" eaLnBrk="1" latinLnBrk="0" hangingPunct="1">
        <a:lnSpc>
          <a:spcPct val="90000"/>
        </a:lnSpc>
        <a:spcBef>
          <a:spcPts val="460"/>
        </a:spcBef>
        <a:buFont typeface="Arial" panose="020B0604020202020204" pitchFamily="34" charset="0"/>
        <a:buChar char="•"/>
        <a:defRPr sz="1656" kern="1200">
          <a:solidFill>
            <a:schemeClr val="tx1"/>
          </a:solidFill>
          <a:latin typeface="+mn-lt"/>
          <a:ea typeface="+mn-ea"/>
          <a:cs typeface="+mn-cs"/>
        </a:defRPr>
      </a:lvl5pPr>
      <a:lvl6pPr marL="2313181" indent="-210289" algn="l" defTabSz="841157" rtl="0" eaLnBrk="1" latinLnBrk="0" hangingPunct="1">
        <a:lnSpc>
          <a:spcPct val="90000"/>
        </a:lnSpc>
        <a:spcBef>
          <a:spcPts val="460"/>
        </a:spcBef>
        <a:buFont typeface="Arial" panose="020B0604020202020204" pitchFamily="34" charset="0"/>
        <a:buChar char="•"/>
        <a:defRPr sz="1656" kern="1200">
          <a:solidFill>
            <a:schemeClr val="tx1"/>
          </a:solidFill>
          <a:latin typeface="+mn-lt"/>
          <a:ea typeface="+mn-ea"/>
          <a:cs typeface="+mn-cs"/>
        </a:defRPr>
      </a:lvl6pPr>
      <a:lvl7pPr marL="2733759" indent="-210289" algn="l" defTabSz="841157" rtl="0" eaLnBrk="1" latinLnBrk="0" hangingPunct="1">
        <a:lnSpc>
          <a:spcPct val="90000"/>
        </a:lnSpc>
        <a:spcBef>
          <a:spcPts val="460"/>
        </a:spcBef>
        <a:buFont typeface="Arial" panose="020B0604020202020204" pitchFamily="34" charset="0"/>
        <a:buChar char="•"/>
        <a:defRPr sz="1656" kern="1200">
          <a:solidFill>
            <a:schemeClr val="tx1"/>
          </a:solidFill>
          <a:latin typeface="+mn-lt"/>
          <a:ea typeface="+mn-ea"/>
          <a:cs typeface="+mn-cs"/>
        </a:defRPr>
      </a:lvl7pPr>
      <a:lvl8pPr marL="3154337" indent="-210289" algn="l" defTabSz="841157" rtl="0" eaLnBrk="1" latinLnBrk="0" hangingPunct="1">
        <a:lnSpc>
          <a:spcPct val="90000"/>
        </a:lnSpc>
        <a:spcBef>
          <a:spcPts val="460"/>
        </a:spcBef>
        <a:buFont typeface="Arial" panose="020B0604020202020204" pitchFamily="34" charset="0"/>
        <a:buChar char="•"/>
        <a:defRPr sz="1656" kern="1200">
          <a:solidFill>
            <a:schemeClr val="tx1"/>
          </a:solidFill>
          <a:latin typeface="+mn-lt"/>
          <a:ea typeface="+mn-ea"/>
          <a:cs typeface="+mn-cs"/>
        </a:defRPr>
      </a:lvl8pPr>
      <a:lvl9pPr marL="3574915" indent="-210289" algn="l" defTabSz="841157" rtl="0" eaLnBrk="1" latinLnBrk="0" hangingPunct="1">
        <a:lnSpc>
          <a:spcPct val="90000"/>
        </a:lnSpc>
        <a:spcBef>
          <a:spcPts val="460"/>
        </a:spcBef>
        <a:buFont typeface="Arial" panose="020B0604020202020204" pitchFamily="34" charset="0"/>
        <a:buChar char="•"/>
        <a:defRPr sz="16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41157" rtl="0" eaLnBrk="1" latinLnBrk="0" hangingPunct="1">
        <a:defRPr sz="1656" kern="1200">
          <a:solidFill>
            <a:schemeClr val="tx1"/>
          </a:solidFill>
          <a:latin typeface="+mn-lt"/>
          <a:ea typeface="+mn-ea"/>
          <a:cs typeface="+mn-cs"/>
        </a:defRPr>
      </a:lvl1pPr>
      <a:lvl2pPr marL="420578" algn="l" defTabSz="841157" rtl="0" eaLnBrk="1" latinLnBrk="0" hangingPunct="1">
        <a:defRPr sz="1656" kern="1200">
          <a:solidFill>
            <a:schemeClr val="tx1"/>
          </a:solidFill>
          <a:latin typeface="+mn-lt"/>
          <a:ea typeface="+mn-ea"/>
          <a:cs typeface="+mn-cs"/>
        </a:defRPr>
      </a:lvl2pPr>
      <a:lvl3pPr marL="841157" algn="l" defTabSz="841157" rtl="0" eaLnBrk="1" latinLnBrk="0" hangingPunct="1">
        <a:defRPr sz="1656" kern="1200">
          <a:solidFill>
            <a:schemeClr val="tx1"/>
          </a:solidFill>
          <a:latin typeface="+mn-lt"/>
          <a:ea typeface="+mn-ea"/>
          <a:cs typeface="+mn-cs"/>
        </a:defRPr>
      </a:lvl3pPr>
      <a:lvl4pPr marL="1261735" algn="l" defTabSz="841157" rtl="0" eaLnBrk="1" latinLnBrk="0" hangingPunct="1">
        <a:defRPr sz="1656" kern="1200">
          <a:solidFill>
            <a:schemeClr val="tx1"/>
          </a:solidFill>
          <a:latin typeface="+mn-lt"/>
          <a:ea typeface="+mn-ea"/>
          <a:cs typeface="+mn-cs"/>
        </a:defRPr>
      </a:lvl4pPr>
      <a:lvl5pPr marL="1682313" algn="l" defTabSz="841157" rtl="0" eaLnBrk="1" latinLnBrk="0" hangingPunct="1">
        <a:defRPr sz="1656" kern="1200">
          <a:solidFill>
            <a:schemeClr val="tx1"/>
          </a:solidFill>
          <a:latin typeface="+mn-lt"/>
          <a:ea typeface="+mn-ea"/>
          <a:cs typeface="+mn-cs"/>
        </a:defRPr>
      </a:lvl5pPr>
      <a:lvl6pPr marL="2102891" algn="l" defTabSz="841157" rtl="0" eaLnBrk="1" latinLnBrk="0" hangingPunct="1">
        <a:defRPr sz="1656" kern="1200">
          <a:solidFill>
            <a:schemeClr val="tx1"/>
          </a:solidFill>
          <a:latin typeface="+mn-lt"/>
          <a:ea typeface="+mn-ea"/>
          <a:cs typeface="+mn-cs"/>
        </a:defRPr>
      </a:lvl6pPr>
      <a:lvl7pPr marL="2523470" algn="l" defTabSz="841157" rtl="0" eaLnBrk="1" latinLnBrk="0" hangingPunct="1">
        <a:defRPr sz="1656" kern="1200">
          <a:solidFill>
            <a:schemeClr val="tx1"/>
          </a:solidFill>
          <a:latin typeface="+mn-lt"/>
          <a:ea typeface="+mn-ea"/>
          <a:cs typeface="+mn-cs"/>
        </a:defRPr>
      </a:lvl7pPr>
      <a:lvl8pPr marL="2944048" algn="l" defTabSz="841157" rtl="0" eaLnBrk="1" latinLnBrk="0" hangingPunct="1">
        <a:defRPr sz="1656" kern="1200">
          <a:solidFill>
            <a:schemeClr val="tx1"/>
          </a:solidFill>
          <a:latin typeface="+mn-lt"/>
          <a:ea typeface="+mn-ea"/>
          <a:cs typeface="+mn-cs"/>
        </a:defRPr>
      </a:lvl8pPr>
      <a:lvl9pPr marL="3364626" algn="l" defTabSz="841157" rtl="0" eaLnBrk="1" latinLnBrk="0" hangingPunct="1">
        <a:defRPr sz="16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186463B5-0EC1-0FEE-5C07-7054E3FB78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962"/>
          <a:stretch/>
        </p:blipFill>
        <p:spPr>
          <a:xfrm>
            <a:off x="6096000" y="143093"/>
            <a:ext cx="6096000" cy="2877437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8378298F-B1BB-C821-1414-34D003EE03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962"/>
          <a:stretch/>
        </p:blipFill>
        <p:spPr>
          <a:xfrm>
            <a:off x="0" y="143094"/>
            <a:ext cx="6096000" cy="2877437"/>
          </a:xfrm>
          <a:prstGeom prst="rect">
            <a:avLst/>
          </a:prstGeom>
        </p:spPr>
      </p:pic>
      <p:pic>
        <p:nvPicPr>
          <p:cNvPr id="9" name="Picture 8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006E33F3-A689-93D1-D3A6-F2AAFE0E3E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962"/>
          <a:stretch/>
        </p:blipFill>
        <p:spPr>
          <a:xfrm>
            <a:off x="6096000" y="3340166"/>
            <a:ext cx="6096000" cy="2877437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8F8C6363-8C56-39C9-C465-2C6FFCA3F7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2962"/>
          <a:stretch/>
        </p:blipFill>
        <p:spPr>
          <a:xfrm>
            <a:off x="0" y="3340167"/>
            <a:ext cx="6096000" cy="287743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04CC6A4-693B-A1AC-E8D0-91C3D7B29886}"/>
              </a:ext>
            </a:extLst>
          </p:cNvPr>
          <p:cNvSpPr/>
          <p:nvPr/>
        </p:nvSpPr>
        <p:spPr>
          <a:xfrm>
            <a:off x="5820277" y="445453"/>
            <a:ext cx="323850" cy="1314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52F8EC-6A35-CA9F-CC06-24AEDDF40BD1}"/>
              </a:ext>
            </a:extLst>
          </p:cNvPr>
          <p:cNvSpPr/>
          <p:nvPr/>
        </p:nvSpPr>
        <p:spPr>
          <a:xfrm>
            <a:off x="5820277" y="3464432"/>
            <a:ext cx="323850" cy="1314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E0322-36C3-02F2-EA30-A80C99A1EEBC}"/>
              </a:ext>
            </a:extLst>
          </p:cNvPr>
          <p:cNvSpPr/>
          <p:nvPr/>
        </p:nvSpPr>
        <p:spPr>
          <a:xfrm>
            <a:off x="11868150" y="3747461"/>
            <a:ext cx="323850" cy="1314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B14408-3B0B-52B7-02CC-E49950EB5D3F}"/>
              </a:ext>
            </a:extLst>
          </p:cNvPr>
          <p:cNvSpPr/>
          <p:nvPr/>
        </p:nvSpPr>
        <p:spPr>
          <a:xfrm>
            <a:off x="11868150" y="515293"/>
            <a:ext cx="323850" cy="1314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61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Broekgaarden, Floor</dc:creator>
  <cp:lastModifiedBy>Broekgaarden, Floor</cp:lastModifiedBy>
  <cp:revision>1</cp:revision>
  <dcterms:created xsi:type="dcterms:W3CDTF">2022-06-23T20:53:16Z</dcterms:created>
  <dcterms:modified xsi:type="dcterms:W3CDTF">2022-06-23T21:01:06Z</dcterms:modified>
</cp:coreProperties>
</file>

<file path=docProps/thumbnail.jpeg>
</file>